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7373600" cy="11887200"/>
  <p:notesSz cx="6858000" cy="9144000"/>
  <p:defaultTextStyle>
    <a:defPPr>
      <a:defRPr lang="es-MX"/>
    </a:defPPr>
    <a:lvl1pPr marL="0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702259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1404518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2106778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2809037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3511296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4213555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4915814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5618074" algn="l" defTabSz="1404518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 showGuides="1">
      <p:cViewPr varScale="1">
        <p:scale>
          <a:sx n="59" d="100"/>
          <a:sy n="59" d="100"/>
        </p:scale>
        <p:origin x="1552" y="200"/>
      </p:cViewPr>
      <p:guideLst>
        <p:guide orient="horz" pos="3744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1945429"/>
            <a:ext cx="14767560" cy="4138507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6243533"/>
            <a:ext cx="13030200" cy="2869987"/>
          </a:xfrm>
        </p:spPr>
        <p:txBody>
          <a:bodyPr/>
          <a:lstStyle>
            <a:lvl1pPr marL="0" indent="0" algn="ctr">
              <a:buNone/>
              <a:defRPr sz="4160"/>
            </a:lvl1pPr>
            <a:lvl2pPr marL="792465" indent="0" algn="ctr">
              <a:buNone/>
              <a:defRPr sz="3467"/>
            </a:lvl2pPr>
            <a:lvl3pPr marL="1584930" indent="0" algn="ctr">
              <a:buNone/>
              <a:defRPr sz="3120"/>
            </a:lvl3pPr>
            <a:lvl4pPr marL="2377394" indent="0" algn="ctr">
              <a:buNone/>
              <a:defRPr sz="2773"/>
            </a:lvl4pPr>
            <a:lvl5pPr marL="3169859" indent="0" algn="ctr">
              <a:buNone/>
              <a:defRPr sz="2773"/>
            </a:lvl5pPr>
            <a:lvl6pPr marL="3962324" indent="0" algn="ctr">
              <a:buNone/>
              <a:defRPr sz="2773"/>
            </a:lvl6pPr>
            <a:lvl7pPr marL="4754789" indent="0" algn="ctr">
              <a:buNone/>
              <a:defRPr sz="2773"/>
            </a:lvl7pPr>
            <a:lvl8pPr marL="5547253" indent="0" algn="ctr">
              <a:buNone/>
              <a:defRPr sz="2773"/>
            </a:lvl8pPr>
            <a:lvl9pPr marL="6339718" indent="0" algn="ctr">
              <a:buNone/>
              <a:defRPr sz="277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4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2983" y="632883"/>
            <a:ext cx="3746183" cy="1007385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4436" y="632883"/>
            <a:ext cx="11021378" cy="1007385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87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4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87" y="2963549"/>
            <a:ext cx="14984730" cy="4944744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387" y="7955072"/>
            <a:ext cx="14984730" cy="2600324"/>
          </a:xfrm>
        </p:spPr>
        <p:txBody>
          <a:bodyPr/>
          <a:lstStyle>
            <a:lvl1pPr marL="0" indent="0">
              <a:buNone/>
              <a:defRPr sz="4160">
                <a:solidFill>
                  <a:schemeClr val="tx1"/>
                </a:solidFill>
              </a:defRPr>
            </a:lvl1pPr>
            <a:lvl2pPr marL="792465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58493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3pPr>
            <a:lvl4pPr marL="237739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4pPr>
            <a:lvl5pPr marL="316985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5pPr>
            <a:lvl6pPr marL="396232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6pPr>
            <a:lvl7pPr marL="475478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7pPr>
            <a:lvl8pPr marL="5547253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8pPr>
            <a:lvl9pPr marL="6339718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83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4435" y="3164417"/>
            <a:ext cx="7383780" cy="75423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5385" y="3164417"/>
            <a:ext cx="7383780" cy="75423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9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632886"/>
            <a:ext cx="14984730" cy="229764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700" y="2914016"/>
            <a:ext cx="7349846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700" y="4342130"/>
            <a:ext cx="7349846" cy="63866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5386" y="2914016"/>
            <a:ext cx="7386043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5386" y="4342130"/>
            <a:ext cx="7386043" cy="638661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2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8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4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792480"/>
            <a:ext cx="5603438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043" y="1711539"/>
            <a:ext cx="8795385" cy="8447617"/>
          </a:xfrm>
        </p:spPr>
        <p:txBody>
          <a:bodyPr/>
          <a:lstStyle>
            <a:lvl1pPr>
              <a:defRPr sz="5547"/>
            </a:lvl1pPr>
            <a:lvl2pPr>
              <a:defRPr sz="4853"/>
            </a:lvl2pPr>
            <a:lvl3pPr>
              <a:defRPr sz="4160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3566160"/>
            <a:ext cx="5603438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9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698" y="792480"/>
            <a:ext cx="5603438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6043" y="1711539"/>
            <a:ext cx="8795385" cy="8447617"/>
          </a:xfrm>
        </p:spPr>
        <p:txBody>
          <a:bodyPr anchor="t"/>
          <a:lstStyle>
            <a:lvl1pPr marL="0" indent="0">
              <a:buNone/>
              <a:defRPr sz="5547"/>
            </a:lvl1pPr>
            <a:lvl2pPr marL="792465" indent="0">
              <a:buNone/>
              <a:defRPr sz="4853"/>
            </a:lvl2pPr>
            <a:lvl3pPr marL="1584930" indent="0">
              <a:buNone/>
              <a:defRPr sz="4160"/>
            </a:lvl3pPr>
            <a:lvl4pPr marL="2377394" indent="0">
              <a:buNone/>
              <a:defRPr sz="3467"/>
            </a:lvl4pPr>
            <a:lvl5pPr marL="3169859" indent="0">
              <a:buNone/>
              <a:defRPr sz="3467"/>
            </a:lvl5pPr>
            <a:lvl6pPr marL="3962324" indent="0">
              <a:buNone/>
              <a:defRPr sz="3467"/>
            </a:lvl6pPr>
            <a:lvl7pPr marL="4754789" indent="0">
              <a:buNone/>
              <a:defRPr sz="3467"/>
            </a:lvl7pPr>
            <a:lvl8pPr marL="5547253" indent="0">
              <a:buNone/>
              <a:defRPr sz="3467"/>
            </a:lvl8pPr>
            <a:lvl9pPr marL="6339718" indent="0">
              <a:buNone/>
              <a:defRPr sz="34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698" y="3566160"/>
            <a:ext cx="5603438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25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435" y="632886"/>
            <a:ext cx="1498473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35" y="3164417"/>
            <a:ext cx="1498473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4435" y="11017676"/>
            <a:ext cx="390906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FD3D-76C2-2148-9806-FD5B8D4DAA50}" type="datetimeFigureOut">
              <a:rPr lang="es-MX" smtClean="0"/>
              <a:t>24/06/24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55005" y="11017676"/>
            <a:ext cx="586359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70105" y="11017676"/>
            <a:ext cx="390906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F276-D4C4-C144-B8FB-96098772EC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23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84930" rtl="0" eaLnBrk="1" latinLnBrk="0" hangingPunct="1">
        <a:lnSpc>
          <a:spcPct val="90000"/>
        </a:lnSpc>
        <a:spcBef>
          <a:spcPct val="0"/>
        </a:spcBef>
        <a:buNone/>
        <a:defRPr sz="76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232" indent="-396232" algn="l" defTabSz="1584930" rtl="0" eaLnBrk="1" latinLnBrk="0" hangingPunct="1">
        <a:lnSpc>
          <a:spcPct val="90000"/>
        </a:lnSpc>
        <a:spcBef>
          <a:spcPts val="1733"/>
        </a:spcBef>
        <a:buFont typeface="Arial" panose="020B0604020202020204" pitchFamily="34" charset="0"/>
        <a:buChar char="•"/>
        <a:defRPr sz="4853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4160" kern="1200">
          <a:solidFill>
            <a:schemeClr val="tx1"/>
          </a:solidFill>
          <a:latin typeface="+mn-lt"/>
          <a:ea typeface="+mn-ea"/>
          <a:cs typeface="+mn-cs"/>
        </a:defRPr>
      </a:lvl2pPr>
      <a:lvl3pPr marL="1981162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77362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56609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435855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515102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8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735950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92465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58493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37739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16985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396232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8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547253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339718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F470FBB-2D8D-ED4E-A06C-A1F9325F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73600" cy="118872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647335B-4867-E549-B3E8-36064F34C6A9}"/>
              </a:ext>
            </a:extLst>
          </p:cNvPr>
          <p:cNvGrpSpPr/>
          <p:nvPr/>
        </p:nvGrpSpPr>
        <p:grpSpPr>
          <a:xfrm>
            <a:off x="10142973" y="10146981"/>
            <a:ext cx="868680" cy="868680"/>
            <a:chOff x="9304020" y="10146981"/>
            <a:chExt cx="868680" cy="868680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C8DAFF04-102F-744E-97D4-67A123B29CCC}"/>
                </a:ext>
              </a:extLst>
            </p:cNvPr>
            <p:cNvSpPr/>
            <p:nvPr/>
          </p:nvSpPr>
          <p:spPr>
            <a:xfrm>
              <a:off x="9304020" y="10146981"/>
              <a:ext cx="868680" cy="868680"/>
            </a:xfrm>
            <a:prstGeom prst="ellipse">
              <a:avLst/>
            </a:prstGeom>
            <a:noFill/>
            <a:ln>
              <a:solidFill>
                <a:srgbClr val="00B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638A621-8C84-1044-B0FC-C4185D0B969B}"/>
                </a:ext>
              </a:extLst>
            </p:cNvPr>
            <p:cNvSpPr txBox="1"/>
            <p:nvPr/>
          </p:nvSpPr>
          <p:spPr>
            <a:xfrm>
              <a:off x="9344023" y="10429875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00B3C7"/>
                  </a:solidFill>
                  <a:latin typeface="Avenir Roman" panose="02000503020000020003" pitchFamily="2" charset="0"/>
                </a:rPr>
                <a:t>LOGO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929CC3E-B618-7943-AF02-4F5DB919666F}"/>
              </a:ext>
            </a:extLst>
          </p:cNvPr>
          <p:cNvGrpSpPr/>
          <p:nvPr/>
        </p:nvGrpSpPr>
        <p:grpSpPr>
          <a:xfrm>
            <a:off x="11599448" y="10146981"/>
            <a:ext cx="868680" cy="868680"/>
            <a:chOff x="9304020" y="10146981"/>
            <a:chExt cx="868680" cy="86868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68CF320-A4ED-5D4E-9A39-2D1C26BC80C4}"/>
                </a:ext>
              </a:extLst>
            </p:cNvPr>
            <p:cNvSpPr/>
            <p:nvPr/>
          </p:nvSpPr>
          <p:spPr>
            <a:xfrm>
              <a:off x="9304020" y="10146981"/>
              <a:ext cx="868680" cy="868680"/>
            </a:xfrm>
            <a:prstGeom prst="ellipse">
              <a:avLst/>
            </a:prstGeom>
            <a:noFill/>
            <a:ln>
              <a:solidFill>
                <a:srgbClr val="00B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73B74C2-6844-5F45-A69D-3A9C32096F6D}"/>
                </a:ext>
              </a:extLst>
            </p:cNvPr>
            <p:cNvSpPr txBox="1"/>
            <p:nvPr/>
          </p:nvSpPr>
          <p:spPr>
            <a:xfrm>
              <a:off x="9344023" y="10429875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00B3C7"/>
                  </a:solidFill>
                  <a:latin typeface="Avenir Roman" panose="02000503020000020003" pitchFamily="2" charset="0"/>
                </a:rPr>
                <a:t>LOGO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C0A862B-5B2A-084C-989A-AF8817ED4033}"/>
              </a:ext>
            </a:extLst>
          </p:cNvPr>
          <p:cNvGrpSpPr/>
          <p:nvPr/>
        </p:nvGrpSpPr>
        <p:grpSpPr>
          <a:xfrm>
            <a:off x="13055923" y="10189041"/>
            <a:ext cx="868680" cy="868680"/>
            <a:chOff x="9304020" y="10146981"/>
            <a:chExt cx="868680" cy="86868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CDB4503-54C8-0240-99BE-878C9395AD92}"/>
                </a:ext>
              </a:extLst>
            </p:cNvPr>
            <p:cNvSpPr/>
            <p:nvPr/>
          </p:nvSpPr>
          <p:spPr>
            <a:xfrm>
              <a:off x="9304020" y="10146981"/>
              <a:ext cx="868680" cy="868680"/>
            </a:xfrm>
            <a:prstGeom prst="ellipse">
              <a:avLst/>
            </a:prstGeom>
            <a:noFill/>
            <a:ln>
              <a:solidFill>
                <a:srgbClr val="00B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1CCCEDB-A57A-414D-9B2F-976C5CAEA4AA}"/>
                </a:ext>
              </a:extLst>
            </p:cNvPr>
            <p:cNvSpPr txBox="1"/>
            <p:nvPr/>
          </p:nvSpPr>
          <p:spPr>
            <a:xfrm>
              <a:off x="9344023" y="10429875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dirty="0">
                  <a:solidFill>
                    <a:srgbClr val="00B3C7"/>
                  </a:solidFill>
                  <a:latin typeface="Avenir Roman" panose="02000503020000020003" pitchFamily="2" charset="0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610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</Words>
  <Application>Microsoft Macintosh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Avenir Roman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4</cp:revision>
  <dcterms:created xsi:type="dcterms:W3CDTF">2024-06-12T14:48:01Z</dcterms:created>
  <dcterms:modified xsi:type="dcterms:W3CDTF">2024-06-24T21:59:44Z</dcterms:modified>
</cp:coreProperties>
</file>